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3" r:id="rId3"/>
    <p:sldId id="264" r:id="rId4"/>
    <p:sldId id="256" r:id="rId5"/>
    <p:sldId id="262" r:id="rId6"/>
    <p:sldId id="265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477C-E5A6-4E39-89D3-2DF8014CC47B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4929-DF8A-4100-A55B-880C6ACAD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77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3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s://www.canva.com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slogans.nl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hubspot.com/marketing/brand-slogans-and-taglin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ctivecriminals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romo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78" y="4836397"/>
            <a:ext cx="2749337" cy="13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88384" y="692196"/>
            <a:ext cx="385035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ea typeface="Calibri" pitchFamily="34" charset="0"/>
              </a:rPr>
              <a:t>Leerdoelen</a:t>
            </a:r>
            <a:endParaRPr lang="nl-NL" sz="1200" b="1" dirty="0">
              <a:solidFill>
                <a:srgbClr val="0070C0"/>
              </a:solidFill>
              <a:ea typeface="Calibri" pitchFamily="34" charset="0"/>
            </a:endParaRPr>
          </a:p>
          <a:p>
            <a:r>
              <a:rPr lang="nl-NL" sz="1200" dirty="0">
                <a:ea typeface="Calibri" pitchFamily="34" charset="0"/>
              </a:rPr>
              <a:t>Na het maken van dit leerarrangement kun </a:t>
            </a:r>
            <a:r>
              <a:rPr lang="nl-NL" sz="1200" dirty="0">
                <a:ea typeface="Calibri" pitchFamily="34" charset="0"/>
              </a:rPr>
              <a:t>je</a:t>
            </a:r>
            <a:r>
              <a:rPr lang="nl-NL" sz="1200" dirty="0">
                <a:ea typeface="Calibri" pitchFamily="34" charset="0"/>
              </a:rPr>
              <a:t> </a:t>
            </a:r>
            <a:r>
              <a:rPr lang="nl-NL" sz="1200" dirty="0">
                <a:ea typeface="Calibri" pitchFamily="34" charset="0"/>
              </a:rPr>
              <a:t>op basis van de missie en visie een promotieplan opstellen die aansluit bij de wensen van de bezoekers van het ‘Verhalen Café’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97997" y="1883690"/>
            <a:ext cx="385358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0070C0"/>
                </a:solidFill>
                <a:ea typeface="Calibri" pitchFamily="34" charset="0"/>
              </a:rPr>
              <a:t>Leerproduct	</a:t>
            </a:r>
            <a:r>
              <a:rPr lang="nl-NL" sz="1200" b="1" dirty="0">
                <a:ea typeface="Calibri" pitchFamily="34" charset="0"/>
              </a:rPr>
              <a:t>		</a:t>
            </a:r>
            <a:endParaRPr lang="nl-NL" sz="1200" dirty="0">
              <a:ea typeface="Calibri" pitchFamily="34" charset="0"/>
            </a:endParaRPr>
          </a:p>
          <a:p>
            <a:pPr eaLnBrk="0" hangingPunct="0"/>
            <a:r>
              <a:rPr lang="nl-NL" sz="1200" dirty="0"/>
              <a:t>Een promotieplan met daarin minimaal: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Missie en visie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De marketingmix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Doelgroepomschrijving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Doelstelling</a:t>
            </a:r>
          </a:p>
          <a:p>
            <a:pPr eaLnBrk="0" hangingPunct="0"/>
            <a:r>
              <a:rPr lang="nl-NL" sz="1200" dirty="0"/>
              <a:t>Een communicatiemiddel volgens het AIDA model (bijv. een poster) met daarin minimaal verwerkt: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Een logo voor het Verhalen Café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Een slogan voor het Verhalen Café</a:t>
            </a:r>
            <a:endParaRPr lang="nl-NL" sz="12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43889" y="969194"/>
            <a:ext cx="3169814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ea typeface="Calibri" pitchFamily="34" charset="0"/>
              </a:rPr>
              <a:t>Samenwerken       </a:t>
            </a:r>
            <a:r>
              <a:rPr lang="nl-NL" sz="1200" b="1" dirty="0">
                <a:ea typeface="Calibri" pitchFamily="34" charset="0"/>
              </a:rPr>
              <a:t>                             </a:t>
            </a:r>
            <a:endParaRPr lang="nl-NL" sz="1200" dirty="0">
              <a:ea typeface="Calibri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Plaats je product op het Leerplatform en vraag om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Bekijk </a:t>
            </a:r>
            <a:r>
              <a:rPr lang="nl-NL" sz="1200" dirty="0">
                <a:ea typeface="Calibri" pitchFamily="34" charset="0"/>
              </a:rPr>
              <a:t>leerproducten van </a:t>
            </a:r>
            <a:r>
              <a:rPr lang="nl-NL" sz="1200" dirty="0">
                <a:ea typeface="Calibri" pitchFamily="34" charset="0"/>
              </a:rPr>
              <a:t>anderen in </a:t>
            </a:r>
            <a:r>
              <a:rPr lang="nl-NL" sz="1200" dirty="0">
                <a:ea typeface="Calibri" pitchFamily="34" charset="0"/>
              </a:rPr>
              <a:t>hun </a:t>
            </a:r>
            <a:r>
              <a:rPr lang="nl-NL" sz="1200" dirty="0">
                <a:ea typeface="Calibri" pitchFamily="34" charset="0"/>
              </a:rPr>
              <a:t>portfolio en geef feedback</a:t>
            </a:r>
            <a:r>
              <a:rPr lang="nl-NL" sz="1200" dirty="0">
                <a:ea typeface="Calibri" pitchFamily="34" charset="0"/>
              </a:rPr>
              <a:t>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Verbeter je </a:t>
            </a:r>
            <a:r>
              <a:rPr lang="nl-NL" sz="1200" dirty="0">
                <a:ea typeface="Calibri" pitchFamily="34" charset="0"/>
              </a:rPr>
              <a:t>leerproduct en plaats versie 2</a:t>
            </a:r>
            <a:endParaRPr lang="nl-NL" sz="1200" dirty="0">
              <a:ea typeface="Calibri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Versie 1: </a:t>
            </a:r>
            <a:r>
              <a:rPr lang="nl-NL" sz="1200" dirty="0">
                <a:ea typeface="Calibri" pitchFamily="34" charset="0"/>
              </a:rPr>
              <a:t>5</a:t>
            </a:r>
            <a:r>
              <a:rPr lang="nl-NL" sz="1200" dirty="0">
                <a:ea typeface="Calibri" pitchFamily="34" charset="0"/>
              </a:rPr>
              <a:t> oktober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Versie 2: 12 oktober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436771" y="2666082"/>
            <a:ext cx="318405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ea typeface="Calibri" pitchFamily="34" charset="0"/>
              </a:rPr>
              <a:t>Bijeenkomsten</a:t>
            </a:r>
            <a:r>
              <a:rPr lang="nl-NL" sz="1200" b="1" dirty="0">
                <a:ea typeface="Calibri" pitchFamily="34" charset="0"/>
              </a:rPr>
              <a:t>		</a:t>
            </a:r>
            <a:endParaRPr lang="nl-NL" sz="1200" dirty="0">
              <a:ea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Les inleiding Marketing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Les AIDA model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Les missie, visie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</a:rPr>
              <a:t>Les introductie LA Promotieplan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443889" y="3876134"/>
            <a:ext cx="3184050" cy="96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0070C0"/>
                </a:solidFill>
                <a:ea typeface="Calibri" pitchFamily="34" charset="0"/>
              </a:rPr>
              <a:t>Bronnen</a:t>
            </a:r>
          </a:p>
          <a:p>
            <a:pPr marL="171450" indent="-1714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</a:rPr>
              <a:t>Het Leerplatform</a:t>
            </a:r>
          </a:p>
          <a:p>
            <a:pPr marL="171450" indent="-1714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  <a:hlinkClick r:id="rId4"/>
              </a:rPr>
              <a:t>https://</a:t>
            </a:r>
            <a:r>
              <a:rPr lang="nl-NL" sz="1200" dirty="0">
                <a:ea typeface="Calibri" pitchFamily="34" charset="0"/>
                <a:hlinkClick r:id="rId4"/>
              </a:rPr>
              <a:t>www.canva.com</a:t>
            </a:r>
            <a:endParaRPr lang="nl-NL" sz="1200" dirty="0">
              <a:ea typeface="Calibri" pitchFamily="34" charset="0"/>
            </a:endParaRPr>
          </a:p>
          <a:p>
            <a:pPr marL="171450" indent="-1714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/>
              <a:t>Het perfecte logo</a:t>
            </a: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2564344" y="168976"/>
            <a:ext cx="7852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i="1" dirty="0">
                <a:latin typeface="Calibri" pitchFamily="34" charset="0"/>
              </a:rPr>
              <a:t>     </a:t>
            </a:r>
            <a:r>
              <a:rPr lang="nl-NL" sz="2400" b="1" dirty="0">
                <a:latin typeface="Calibri" pitchFamily="34" charset="0"/>
              </a:rPr>
              <a:t>1819_MLO_4_Promotieplan</a:t>
            </a:r>
            <a:endParaRPr lang="nl-NL" sz="2400" b="1" dirty="0">
              <a:latin typeface="Calibri" pitchFamily="34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0"/>
            <a:ext cx="1275008" cy="91554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2762932" y="689193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0953" y="2123176"/>
            <a:ext cx="263290" cy="32130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9949" y="3993718"/>
            <a:ext cx="266283" cy="41630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4308" y="826568"/>
            <a:ext cx="385812" cy="263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8535" y="3876133"/>
            <a:ext cx="299225" cy="2907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7101288" y="2592702"/>
            <a:ext cx="269390" cy="260485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083736" y="3968466"/>
            <a:ext cx="3854998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ea typeface="Calibri" pitchFamily="34" charset="0"/>
              </a:rPr>
              <a:t>Leerpad		</a:t>
            </a:r>
            <a:r>
              <a:rPr lang="nl-NL" sz="1200" b="1" dirty="0">
                <a:ea typeface="Calibri" pitchFamily="34" charset="0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Je werkt in het groepje van het Verhalen Café.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Schrijf uit wat de missie van het Verhalen Café.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Schrijf uit wat de visie is van het Verhalen Café.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Omschrijf de marketingmix voor het Verhalen Café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Omschrijf de doelgroep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Kies een communicatiemiddel waarbij: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/>
              <a:t>Je het AIDA model verwerkt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/>
              <a:t>Aansluit bij de missie, visie en doelgroep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/>
              <a:t>Een logo van het Verhalen Café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dirty="0"/>
              <a:t>Een slogan van het Verhalen </a:t>
            </a:r>
            <a:r>
              <a:rPr lang="nl-NL" sz="1200" dirty="0" smtClean="0"/>
              <a:t>Café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965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</a:t>
            </a:r>
            <a:endParaRPr lang="nl-NL" dirty="0"/>
          </a:p>
        </p:txBody>
      </p:sp>
      <p:pic>
        <p:nvPicPr>
          <p:cNvPr id="6" name="Picture 2" descr="logo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3" r="48387"/>
          <a:stretch/>
        </p:blipFill>
        <p:spPr bwMode="auto">
          <a:xfrm>
            <a:off x="2209800" y="3200400"/>
            <a:ext cx="3048000" cy="23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8722"/>
            <a:ext cx="590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20" y="4054944"/>
            <a:ext cx="1666567" cy="16665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19" y="1273738"/>
            <a:ext cx="4759559" cy="21634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74" y="3792853"/>
            <a:ext cx="2762250" cy="2190750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680886" y="740841"/>
            <a:ext cx="5231318" cy="3618964"/>
            <a:chOff x="1381125" y="4443210"/>
            <a:chExt cx="3320335" cy="2414789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25" y="4443210"/>
              <a:ext cx="3320335" cy="2414789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035" y="5911402"/>
              <a:ext cx="637782" cy="244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16" y="841828"/>
            <a:ext cx="7109718" cy="5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Slogan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109672" y="1229265"/>
            <a:ext cx="436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475B"/>
                </a:solidFill>
                <a:latin typeface="AvenirNext"/>
              </a:rPr>
              <a:t>"Melts in Your Mouth, Not in Your Hands"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109672" y="3244334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3475B"/>
                </a:solidFill>
                <a:latin typeface="AvenirNext"/>
              </a:rPr>
              <a:t> "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Think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Different."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662899" y="2362272"/>
            <a:ext cx="287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3475B"/>
                </a:solidFill>
                <a:latin typeface="AvenirNext"/>
              </a:rPr>
              <a:t>"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Because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You're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Worth It."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321088" y="2388938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33475B"/>
                </a:solidFill>
                <a:latin typeface="AvenirNext"/>
              </a:rPr>
              <a:t>“</a:t>
            </a:r>
            <a:r>
              <a:rPr lang="nl-NL" dirty="0" err="1" smtClean="0">
                <a:solidFill>
                  <a:srgbClr val="33475B"/>
                </a:solidFill>
                <a:latin typeface="AvenirNext"/>
              </a:rPr>
              <a:t>Let’s</a:t>
            </a:r>
            <a:r>
              <a:rPr lang="nl-NL" dirty="0" smtClean="0">
                <a:solidFill>
                  <a:srgbClr val="33475B"/>
                </a:solidFill>
                <a:latin typeface="AvenirNext"/>
              </a:rPr>
              <a:t> make </a:t>
            </a:r>
            <a:r>
              <a:rPr lang="nl-NL" dirty="0" err="1" smtClean="0">
                <a:solidFill>
                  <a:srgbClr val="33475B"/>
                </a:solidFill>
                <a:latin typeface="AvenirNext"/>
              </a:rPr>
              <a:t>things</a:t>
            </a:r>
            <a:r>
              <a:rPr lang="nl-NL" dirty="0" smtClean="0">
                <a:solidFill>
                  <a:srgbClr val="33475B"/>
                </a:solidFill>
                <a:latin typeface="AvenirNext"/>
              </a:rPr>
              <a:t> </a:t>
            </a:r>
            <a:r>
              <a:rPr lang="nl-NL" dirty="0" err="1" smtClean="0">
                <a:solidFill>
                  <a:srgbClr val="33475B"/>
                </a:solidFill>
                <a:latin typeface="AvenirNext"/>
              </a:rPr>
              <a:t>better</a:t>
            </a:r>
            <a:r>
              <a:rPr lang="nl-NL" dirty="0" smtClean="0">
                <a:solidFill>
                  <a:srgbClr val="33475B"/>
                </a:solidFill>
                <a:latin typeface="AvenirNext"/>
              </a:rPr>
              <a:t>”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5" y="3730398"/>
            <a:ext cx="4344597" cy="96546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299623" y="4585794"/>
            <a:ext cx="8980715" cy="7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400" dirty="0" smtClean="0">
                <a:hlinkClick r:id="rId3"/>
              </a:rPr>
              <a:t>www.superslogans.nl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b="1" dirty="0" smtClean="0"/>
              <a:t>Extra info:</a:t>
            </a:r>
          </a:p>
          <a:p>
            <a:r>
              <a:rPr lang="nl-NL" sz="2400" dirty="0">
                <a:hlinkClick r:id="rId4"/>
              </a:rPr>
              <a:t>https://</a:t>
            </a:r>
            <a:r>
              <a:rPr lang="nl-NL" sz="2400" dirty="0" smtClean="0">
                <a:hlinkClick r:id="rId4"/>
              </a:rPr>
              <a:t>blog.hubspot.com/marketing/brand-slogans-and-taglines</a:t>
            </a:r>
            <a:r>
              <a:rPr lang="nl-NL" sz="2400" dirty="0" smtClean="0"/>
              <a:t> 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85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Design</a:t>
            </a:r>
            <a:endParaRPr lang="nl-NL" dirty="0"/>
          </a:p>
        </p:txBody>
      </p:sp>
      <p:pic>
        <p:nvPicPr>
          <p:cNvPr id="6146" name="Picture 2" descr="Afbeeldingsresultaat voor can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61" y="1027906"/>
            <a:ext cx="4858877" cy="40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4559299" y="4905375"/>
            <a:ext cx="3073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nl-NL" sz="3200" dirty="0" smtClean="0">
                <a:hlinkClick r:id="rId3"/>
              </a:rPr>
              <a:t>www.canva.com</a:t>
            </a:r>
            <a:r>
              <a:rPr lang="nl-NL" sz="3200" dirty="0" smtClean="0"/>
              <a:t>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964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676400" y="1508239"/>
            <a:ext cx="10515600" cy="457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Communicatieproces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Ruis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Missie en visie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Marketingmix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Doelgroepomschrijving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Doelstelling Verhalen Café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AIDA model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Vandaag</a:t>
            </a:r>
            <a:endParaRPr lang="nl-NL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38200" y="1827553"/>
            <a:ext cx="10515600" cy="457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Communicatiekanalen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Logo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Slogan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90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49" y="1630757"/>
            <a:ext cx="1776122" cy="15800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2966479" y="3095482"/>
            <a:ext cx="7467975" cy="26221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998" y="1630757"/>
            <a:ext cx="1718457" cy="146472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838200" y="365126"/>
            <a:ext cx="10515600" cy="8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4400" dirty="0"/>
              <a:t>Communicatiekanalen</a:t>
            </a:r>
            <a:endParaRPr lang="nl-NL" sz="4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95" y="1848318"/>
            <a:ext cx="3869342" cy="38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Communicatiekanalen</a:t>
            </a:r>
            <a:endParaRPr lang="nl-NL" dirty="0"/>
          </a:p>
        </p:txBody>
      </p:sp>
      <p:pic>
        <p:nvPicPr>
          <p:cNvPr id="4" name="Picture 4" descr="Afbeeldingsresultaat voor promotiekan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36" y="499143"/>
            <a:ext cx="5618150" cy="55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reative crimin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1" b="31426"/>
          <a:stretch/>
        </p:blipFill>
        <p:spPr bwMode="auto">
          <a:xfrm>
            <a:off x="3374571" y="2201043"/>
            <a:ext cx="5442858" cy="18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Communicatiekanalen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5140194" y="4067386"/>
            <a:ext cx="2639463" cy="5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1600" dirty="0" smtClean="0">
                <a:hlinkClick r:id="rId3"/>
              </a:rPr>
              <a:t>www.creactivecriminals.com</a:t>
            </a:r>
            <a:r>
              <a:rPr lang="nl-NL" sz="1600" dirty="0" smtClean="0"/>
              <a:t>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520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</a:t>
            </a:r>
            <a:endParaRPr lang="nl-NL" dirty="0"/>
          </a:p>
        </p:txBody>
      </p:sp>
      <p:pic>
        <p:nvPicPr>
          <p:cNvPr id="4" name="Picture 2" descr="logo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2266950" y="1491577"/>
            <a:ext cx="28384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91577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</a:t>
            </a:r>
            <a:endParaRPr lang="nl-NL" dirty="0"/>
          </a:p>
        </p:txBody>
      </p:sp>
      <p:pic>
        <p:nvPicPr>
          <p:cNvPr id="6" name="Picture 2" descr="logo_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8"/>
          <a:stretch/>
        </p:blipFill>
        <p:spPr bwMode="auto">
          <a:xfrm>
            <a:off x="2167786" y="1677969"/>
            <a:ext cx="2895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6" y="1677968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</a:t>
            </a:r>
            <a:endParaRPr lang="nl-NL" dirty="0"/>
          </a:p>
        </p:txBody>
      </p:sp>
      <p:pic>
        <p:nvPicPr>
          <p:cNvPr id="5" name="Picture 2" descr="logo_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6"/>
          <a:stretch/>
        </p:blipFill>
        <p:spPr bwMode="auto">
          <a:xfrm>
            <a:off x="2209800" y="1519286"/>
            <a:ext cx="3276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9286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BCB13-0C40-4476-BD29-B547FA13E872}"/>
</file>

<file path=customXml/itemProps2.xml><?xml version="1.0" encoding="utf-8"?>
<ds:datastoreItem xmlns:ds="http://schemas.openxmlformats.org/officeDocument/2006/customXml" ds:itemID="{F56A1694-3F6C-4C22-B33D-CF9D37DCF576}"/>
</file>

<file path=customXml/itemProps3.xml><?xml version="1.0" encoding="utf-8"?>
<ds:datastoreItem xmlns:ds="http://schemas.openxmlformats.org/officeDocument/2006/customXml" ds:itemID="{01570333-5897-407A-BC20-FDF2C08292AD}"/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2136</TotalTime>
  <Words>148</Words>
  <Application>Microsoft Office PowerPoint</Application>
  <PresentationFormat>Breedbeeld</PresentationFormat>
  <Paragraphs>74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AvenirNext</vt:lpstr>
      <vt:lpstr>Calibri</vt:lpstr>
      <vt:lpstr>Calibri Light</vt:lpstr>
      <vt:lpstr>Thema1</vt:lpstr>
      <vt:lpstr>PowerPoint-presentatie</vt:lpstr>
      <vt:lpstr>Herhaling</vt:lpstr>
      <vt:lpstr>Vandaag</vt:lpstr>
      <vt:lpstr>PowerPoint-presentatie</vt:lpstr>
      <vt:lpstr>Communicatiekanalen</vt:lpstr>
      <vt:lpstr>Communicatiekanalen</vt:lpstr>
      <vt:lpstr>Logo</vt:lpstr>
      <vt:lpstr>Logo</vt:lpstr>
      <vt:lpstr>Logo</vt:lpstr>
      <vt:lpstr>Logo</vt:lpstr>
      <vt:lpstr>Logo</vt:lpstr>
      <vt:lpstr>Logo</vt:lpstr>
      <vt:lpstr>Slogan</vt:lpstr>
      <vt:lpstr>Design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41</cp:revision>
  <dcterms:created xsi:type="dcterms:W3CDTF">2017-09-05T13:31:36Z</dcterms:created>
  <dcterms:modified xsi:type="dcterms:W3CDTF">2018-09-28T11:24:09Z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